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3" r:id="rId17"/>
    <p:sldId id="272" r:id="rId18"/>
    <p:sldId id="274" r:id="rId19"/>
    <p:sldId id="275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0827" id="{1DF12AA4-B3DC-4A72-B643-6282EFA56C70}">
          <p14:sldIdLst>
            <p14:sldId id="256"/>
            <p14:sldId id="258"/>
            <p14:sldId id="257"/>
            <p14:sldId id="259"/>
            <p14:sldId id="260"/>
          </p14:sldIdLst>
        </p14:section>
        <p14:section name="0904" id="{F1D7ACDB-1DCC-4C78-B83C-755800804F3C}">
          <p14:sldIdLst>
            <p14:sldId id="261"/>
          </p14:sldIdLst>
        </p14:section>
        <p14:section name="0910" id="{4A2D691D-4CFF-4557-B282-8F135F5D261F}">
          <p14:sldIdLst>
            <p14:sldId id="262"/>
            <p14:sldId id="263"/>
            <p14:sldId id="264"/>
            <p14:sldId id="265"/>
          </p14:sldIdLst>
        </p14:section>
        <p14:section name="0918" id="{A97552AD-6553-4478-BB80-1AEB23115AA2}">
          <p14:sldIdLst>
            <p14:sldId id="266"/>
          </p14:sldIdLst>
        </p14:section>
        <p14:section name="0924" id="{EEF39544-002D-4CC7-B158-FB012967B60F}">
          <p14:sldIdLst>
            <p14:sldId id="268"/>
            <p14:sldId id="267"/>
          </p14:sldIdLst>
        </p14:section>
        <p14:section name="0927" id="{227F0813-9884-4BA7-93EB-5AC13B51DB8B}">
          <p14:sldIdLst>
            <p14:sldId id="269"/>
          </p14:sldIdLst>
        </p14:section>
        <p14:section name="1009" id="{CA529F7A-C7CC-4096-BB72-3111976073CA}">
          <p14:sldIdLst>
            <p14:sldId id="270"/>
          </p14:sldIdLst>
        </p14:section>
        <p14:section name="1015" id="{6ADF929F-AAC1-46F0-8737-05F63E8BFABB}">
          <p14:sldIdLst>
            <p14:sldId id="273"/>
            <p14:sldId id="272"/>
          </p14:sldIdLst>
        </p14:section>
        <p14:section name="1022" id="{A7F01D0A-1B2C-4DDC-95C0-0F94941C7CC5}">
          <p14:sldIdLst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9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EE92E8-EE39-4E4E-AAE6-8402F13A60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B20434D-382B-4D58-9296-6976ABEBC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1E8F18-0E56-496C-B296-9BAFB382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6EBB24-F20C-4C1C-8ACC-A59F0EBEA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9E127DE-7A80-464D-B8C9-4F8AD0FA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298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D873B8-670F-4A8A-B5EC-397B0C1B7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546EE76-C2D4-4858-81C1-6D8B0C80D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5D25F88-92D6-47FB-AB47-4C10F6F41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DD5894-2A5E-43DF-AC5C-856A95D72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62C6ED9-FF65-454F-96BB-B8018EF4F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721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73BD64B-ECE5-4D2D-89B8-D1C3B9CBE4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4015760-3124-43A8-B155-E0579A8C1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D528611-1A17-438E-B261-6E485F98C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E16BEAE-16D4-4E11-BBAF-5CBB67300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2E5658A-F2A2-4A75-B6B6-AD78D48B0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985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7B81A9-BF5F-47CB-8D82-F4B772C1F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7B8F109-783B-4443-8EDD-F81313C21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DB38CFD-FE61-4A8B-945C-8ECA24AAD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E847FE5-FA29-41B6-8FAA-D71C62406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C9F7515-5B27-4C2D-A18A-5AAF5CDAF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220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FE4324-882C-48FF-B636-1F05BF3F9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B355F24-4A54-483C-9DEF-83C603102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4087FF-4A61-4AE7-82AC-C58514C8D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ECDECF-4974-4264-BD02-47B216395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77732FA-2BB4-4F4B-A1C6-763B65C7C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1979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D5B93-C0B0-48E4-92B3-BCB18FA2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140649-0C5D-47CA-AE5D-E6E6789FBA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1F2606F-B199-43CF-99BA-6B9F96576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CAA70FE-54DF-4E53-AB38-E9CAF0C4A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41260B6-4669-49B5-8C49-D55F79B1B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6AADF2-2830-43B7-98D3-60276941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7399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22CD6F-BEDE-441D-9E61-0FBB98462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072D94B-E188-4969-9112-E976879F7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0A1D19B-80DE-4A33-A8E2-6738E6AC4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2A53EAE-CF4E-442C-9448-194A1C433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2D37841-A9E2-418E-A39B-1DACCCEA7F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2F9861B-8914-4650-B14D-D42725F9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7F4E4B4-EA71-4645-92BD-913D929C9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113777-FBC3-4247-AA79-290EF9478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293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AA2ED8-7A91-4CFD-A9B7-C6CF6FA3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DD2A3AF-9CC2-4E42-8305-89CF82E57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BB9685E-7B14-457E-A168-1AC4FBFD2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0B3AE49-0860-44DC-AAFA-AF9F2DC4D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331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9D7A3BA-0DE8-4FEA-9E60-84300EA42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BB7E2CD-BEE7-4E90-94EA-748108246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F365809-D406-457A-ADB4-793353E1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1678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F807A9-DC29-4841-A49E-5CF878637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59E488-AD74-4846-9D85-F3D53EB84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AC8E5D7-3856-48F4-BA48-441326E6E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0007339-3D21-45E1-B7BE-B3BACBD8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35695A0-0DDE-47FA-AF73-F2EBCC578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2607401-C08A-45EF-BCBA-94DE1A4D5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963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20E672-3A79-4C76-A338-FC923113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64B4C7C-1CBA-48B2-8F41-67E5E78F7D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6943F9A-3805-4C39-9655-C630A787B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FA32E58-61F7-4982-A7B9-9D90EE6A0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1964144-1B2F-4877-B0C8-BF3393D98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8FDDFD7-248D-4BD9-A774-4B22932E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731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B8D5871-B4FC-4272-B786-29286AA1E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1818015-5243-441D-9AA1-9F8A5E24E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45C32B-F6A0-4899-9A28-0C1AFC5697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F614F-9CEB-4DB1-A714-F0C0732545F9}" type="datetimeFigureOut">
              <a:rPr lang="zh-TW" altLang="en-US" smtClean="0"/>
              <a:t>2024/10/22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9191FE1-994A-401C-B044-DE300756E3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8960C4A-2DD5-4FC8-BDC1-FB67671AC6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1F66F-F99D-42FE-8CF1-7B5CCC8B5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028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FCCD7D-40E0-4C1B-821A-7FFD5C2EC4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/>
              <a:t>08/27</a:t>
            </a:r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38B91DE-00ED-43BB-9C29-7CEAC3DC47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1753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44">
            <a:extLst>
              <a:ext uri="{FF2B5EF4-FFF2-40B4-BE49-F238E27FC236}">
                <a16:creationId xmlns:a16="http://schemas.microsoft.com/office/drawing/2014/main" id="{B643A0FD-A952-4779-B66E-84E5D04F8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390" y="2084868"/>
            <a:ext cx="1609950" cy="147658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148483B-C695-4432-9DD2-FB3D3D003C79}"/>
              </a:ext>
            </a:extLst>
          </p:cNvPr>
          <p:cNvSpPr/>
          <p:nvPr/>
        </p:nvSpPr>
        <p:spPr>
          <a:xfrm>
            <a:off x="2923069" y="817451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PC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F938D01-6734-416D-98ED-C9E027FADDFD}"/>
              </a:ext>
            </a:extLst>
          </p:cNvPr>
          <p:cNvSpPr/>
          <p:nvPr/>
        </p:nvSpPr>
        <p:spPr>
          <a:xfrm>
            <a:off x="5413161" y="817451"/>
            <a:ext cx="1172813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ESP32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9605D78-89C4-4B9D-9386-67A864B9C95A}"/>
              </a:ext>
            </a:extLst>
          </p:cNvPr>
          <p:cNvSpPr/>
          <p:nvPr/>
        </p:nvSpPr>
        <p:spPr>
          <a:xfrm>
            <a:off x="2923069" y="4450328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LabView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C7198E8-B2A5-4FBD-8729-CC51F7FD0D61}"/>
              </a:ext>
            </a:extLst>
          </p:cNvPr>
          <p:cNvSpPr/>
          <p:nvPr/>
        </p:nvSpPr>
        <p:spPr>
          <a:xfrm>
            <a:off x="809167" y="2507485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Tx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92E0A46-F9F7-461A-86EC-E8BDCB4B6E00}"/>
              </a:ext>
            </a:extLst>
          </p:cNvPr>
          <p:cNvSpPr/>
          <p:nvPr/>
        </p:nvSpPr>
        <p:spPr>
          <a:xfrm>
            <a:off x="10200726" y="2445279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Rx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BBCD1371-E6C3-4B6D-8C6A-B5813760657B}"/>
              </a:ext>
            </a:extLst>
          </p:cNvPr>
          <p:cNvCxnSpPr>
            <a:cxnSpLocks/>
          </p:cNvCxnSpPr>
          <p:nvPr/>
        </p:nvCxnSpPr>
        <p:spPr>
          <a:xfrm>
            <a:off x="4294098" y="1180677"/>
            <a:ext cx="815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94E1A201-1F6F-4255-8880-8B0305E6F450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2232212" y="2823158"/>
            <a:ext cx="485017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DFE77BF4-4E44-4575-9807-E44C767EB090}"/>
              </a:ext>
            </a:extLst>
          </p:cNvPr>
          <p:cNvCxnSpPr>
            <a:cxnSpLocks/>
          </p:cNvCxnSpPr>
          <p:nvPr/>
        </p:nvCxnSpPr>
        <p:spPr>
          <a:xfrm>
            <a:off x="8797026" y="2822784"/>
            <a:ext cx="1089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接點: 肘形 12">
            <a:extLst>
              <a:ext uri="{FF2B5EF4-FFF2-40B4-BE49-F238E27FC236}">
                <a16:creationId xmlns:a16="http://schemas.microsoft.com/office/drawing/2014/main" id="{14F5ACA8-91A6-423A-9FD3-9806CE1F2874}"/>
              </a:ext>
            </a:extLst>
          </p:cNvPr>
          <p:cNvCxnSpPr>
            <a:cxnSpLocks/>
          </p:cNvCxnSpPr>
          <p:nvPr/>
        </p:nvCxnSpPr>
        <p:spPr>
          <a:xfrm rot="10800000" flipV="1">
            <a:off x="4294098" y="3449995"/>
            <a:ext cx="6660772" cy="1376428"/>
          </a:xfrm>
          <a:prstGeom prst="bentConnector3">
            <a:avLst>
              <a:gd name="adj1" fmla="val -6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793EBC97-B829-4471-BF04-61E2E209691D}"/>
              </a:ext>
            </a:extLst>
          </p:cNvPr>
          <p:cNvSpPr/>
          <p:nvPr/>
        </p:nvSpPr>
        <p:spPr>
          <a:xfrm>
            <a:off x="7263961" y="803173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RIS Controller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9696E8E3-EDC0-4C22-99DC-F11BF1DD820F}"/>
              </a:ext>
            </a:extLst>
          </p:cNvPr>
          <p:cNvCxnSpPr>
            <a:cxnSpLocks/>
          </p:cNvCxnSpPr>
          <p:nvPr/>
        </p:nvCxnSpPr>
        <p:spPr>
          <a:xfrm>
            <a:off x="6687670" y="1180677"/>
            <a:ext cx="5119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B6D14D6E-2744-4634-B55A-E7DD85DB0328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7887365" y="1741696"/>
            <a:ext cx="0" cy="343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接點: 肘形 17">
            <a:extLst>
              <a:ext uri="{FF2B5EF4-FFF2-40B4-BE49-F238E27FC236}">
                <a16:creationId xmlns:a16="http://schemas.microsoft.com/office/drawing/2014/main" id="{CD69A57B-9AAC-4615-A787-F41BA0A85DED}"/>
              </a:ext>
            </a:extLst>
          </p:cNvPr>
          <p:cNvCxnSpPr>
            <a:cxnSpLocks/>
          </p:cNvCxnSpPr>
          <p:nvPr/>
        </p:nvCxnSpPr>
        <p:spPr>
          <a:xfrm rot="16200000" flipV="1">
            <a:off x="1389815" y="3494328"/>
            <a:ext cx="1377837" cy="1289172"/>
          </a:xfrm>
          <a:prstGeom prst="bentConnector3">
            <a:avLst>
              <a:gd name="adj1" fmla="val -53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1B962A8-720E-4AFA-B1AE-60852114FF17}"/>
              </a:ext>
            </a:extLst>
          </p:cNvPr>
          <p:cNvSpPr txBox="1"/>
          <p:nvPr/>
        </p:nvSpPr>
        <p:spPr>
          <a:xfrm>
            <a:off x="1535000" y="4436822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4.7GHz</a:t>
            </a:r>
            <a:endParaRPr lang="zh-TW" altLang="en-US" dirty="0"/>
          </a:p>
        </p:txBody>
      </p: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3F082616-13D8-49CA-945D-635B2E3EFA2F}"/>
              </a:ext>
            </a:extLst>
          </p:cNvPr>
          <p:cNvCxnSpPr/>
          <p:nvPr/>
        </p:nvCxnSpPr>
        <p:spPr>
          <a:xfrm flipV="1">
            <a:off x="3548049" y="1741696"/>
            <a:ext cx="0" cy="2471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57F0778-5A29-4463-9CF3-267D4EB1EC14}"/>
              </a:ext>
            </a:extLst>
          </p:cNvPr>
          <p:cNvSpPr txBox="1"/>
          <p:nvPr/>
        </p:nvSpPr>
        <p:spPr>
          <a:xfrm>
            <a:off x="1537206" y="5200239"/>
            <a:ext cx="4170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Tx</a:t>
            </a:r>
            <a:r>
              <a:rPr lang="zh-TW" altLang="en-US" dirty="0"/>
              <a:t>持續打</a:t>
            </a:r>
            <a:r>
              <a:rPr lang="en-US" altLang="zh-TW" dirty="0"/>
              <a:t>waveform</a:t>
            </a:r>
            <a:r>
              <a:rPr lang="zh-TW" altLang="en-US" dirty="0"/>
              <a:t>，但我根據我每次切換</a:t>
            </a:r>
            <a:r>
              <a:rPr lang="en-US" altLang="zh-TW" dirty="0"/>
              <a:t>pattern</a:t>
            </a:r>
            <a:r>
              <a:rPr lang="zh-TW" altLang="en-US" dirty="0"/>
              <a:t>的時間，來確定是否計算這個</a:t>
            </a:r>
            <a:r>
              <a:rPr lang="en-US" altLang="zh-TW" dirty="0"/>
              <a:t>waveform</a:t>
            </a:r>
            <a:r>
              <a:rPr lang="zh-TW" altLang="en-US" dirty="0"/>
              <a:t>的</a:t>
            </a:r>
            <a:r>
              <a:rPr lang="en-US" altLang="zh-TW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2582160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81272F9-608A-47C4-959A-AAE7E0705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057" y="322754"/>
            <a:ext cx="10565388" cy="589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76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CC4CA88-0257-4125-A279-BD3D9A48D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8453"/>
            <a:ext cx="7713545" cy="499184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C5BA37E-0F8B-4601-B8B6-5C0BDFE0E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3749" y="947085"/>
            <a:ext cx="1752845" cy="1259957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BDBB8829-D6B6-42A4-8D96-8EFF4208575D}"/>
              </a:ext>
            </a:extLst>
          </p:cNvPr>
          <p:cNvSpPr txBox="1"/>
          <p:nvPr/>
        </p:nvSpPr>
        <p:spPr>
          <a:xfrm>
            <a:off x="8122886" y="3772453"/>
            <a:ext cx="40661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切換一組</a:t>
            </a:r>
            <a:r>
              <a:rPr lang="en-US" altLang="zh-TW" dirty="0"/>
              <a:t>pattern</a:t>
            </a:r>
            <a:r>
              <a:rPr lang="zh-TW" altLang="en-US" dirty="0"/>
              <a:t>的時間是</a:t>
            </a:r>
            <a:r>
              <a:rPr lang="en-US" altLang="zh-TW" dirty="0"/>
              <a:t>0.0005</a:t>
            </a:r>
            <a:r>
              <a:rPr lang="zh-TW" altLang="en-US" dirty="0"/>
              <a:t> </a:t>
            </a:r>
            <a:r>
              <a:rPr lang="en-US" altLang="zh-TW" dirty="0"/>
              <a:t>sec</a:t>
            </a:r>
          </a:p>
          <a:p>
            <a:r>
              <a:rPr lang="zh-TW" altLang="en-US" dirty="0"/>
              <a:t>切換一個</a:t>
            </a:r>
            <a:r>
              <a:rPr lang="en-US" altLang="zh-TW" dirty="0"/>
              <a:t>waveform</a:t>
            </a:r>
            <a:r>
              <a:rPr lang="zh-TW" altLang="en-US" dirty="0"/>
              <a:t>的時間是</a:t>
            </a:r>
            <a:r>
              <a:rPr lang="en-US" altLang="zh-TW" dirty="0"/>
              <a:t>0.0125 sec</a:t>
            </a:r>
          </a:p>
          <a:p>
            <a:r>
              <a:rPr lang="zh-TW" altLang="en-US" dirty="0"/>
              <a:t>預估一個</a:t>
            </a:r>
            <a:r>
              <a:rPr lang="en-US" altLang="zh-TW" dirty="0"/>
              <a:t>waveform</a:t>
            </a:r>
            <a:r>
              <a:rPr lang="zh-TW" altLang="en-US" dirty="0"/>
              <a:t>可以抓</a:t>
            </a:r>
            <a:r>
              <a:rPr lang="en-US" altLang="zh-TW" dirty="0"/>
              <a:t>25</a:t>
            </a:r>
            <a:r>
              <a:rPr lang="zh-TW" altLang="en-US" dirty="0"/>
              <a:t>組</a:t>
            </a:r>
            <a:r>
              <a:rPr lang="en-US" altLang="zh-TW" dirty="0"/>
              <a:t>patterns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10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2507EBE3-7616-444D-95B4-07A62C7A47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33865"/>
            <a:ext cx="10515600" cy="5485471"/>
          </a:xfrm>
        </p:spPr>
      </p:pic>
    </p:spTree>
    <p:extLst>
      <p:ext uri="{BB962C8B-B14F-4D97-AF65-F5344CB8AC3E}">
        <p14:creationId xmlns:p14="http://schemas.microsoft.com/office/powerpoint/2010/main" val="412180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24A024-A7B7-436F-9DAC-09048BD7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0727EC1-BB09-4BB5-A66C-17595F8FE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B5FDF22-68BD-42CD-84A8-53974BC58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68" y="1027906"/>
            <a:ext cx="5742647" cy="443547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E6CAEC4-BBFF-4571-ABF0-70964CD59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1" y="609034"/>
            <a:ext cx="5547920" cy="482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83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B035757-92B8-48F9-ABFC-FEA95FF7D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00" t="16331" r="33457" b="14715"/>
          <a:stretch/>
        </p:blipFill>
        <p:spPr>
          <a:xfrm>
            <a:off x="1716741" y="260799"/>
            <a:ext cx="8758517" cy="633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25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9C844E-B658-42D3-9F0D-58A95327C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RIS </a:t>
            </a:r>
            <a:r>
              <a:rPr lang="zh-TW" altLang="en-US" dirty="0"/>
              <a:t>與天線位置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97A196E-AC5F-4322-B5BB-300F8FF94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094" y="426414"/>
            <a:ext cx="5631517" cy="600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47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3EC0C311-423A-4726-AA35-1EA290C4D3F2}"/>
              </a:ext>
            </a:extLst>
          </p:cNvPr>
          <p:cNvSpPr txBox="1"/>
          <p:nvPr/>
        </p:nvSpPr>
        <p:spPr>
          <a:xfrm>
            <a:off x="960479" y="5938151"/>
            <a:ext cx="1600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Phase = [0 pi]</a:t>
            </a:r>
          </a:p>
          <a:p>
            <a:r>
              <a:rPr lang="en-US" altLang="zh-TW" dirty="0"/>
              <a:t>Power Gain = 1</a:t>
            </a:r>
            <a:endParaRPr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E7AE8FF-1DA4-4EB8-BA7A-2B2A2A34F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4" y="152400"/>
            <a:ext cx="11681012" cy="578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62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C2E2D73-1F9F-4DA1-AAD3-AE85567E6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51" y="1027906"/>
            <a:ext cx="10991049" cy="5444004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5B2EE28-08DF-4D98-9568-56E44404BAEB}"/>
              </a:ext>
            </a:extLst>
          </p:cNvPr>
          <p:cNvSpPr txBox="1"/>
          <p:nvPr/>
        </p:nvSpPr>
        <p:spPr>
          <a:xfrm>
            <a:off x="636493" y="386090"/>
            <a:ext cx="4536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Phase = 2 , sample = 600 ,NLOS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70949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CC99198-7D62-414D-B9E2-F9AD2B2FE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279" y="459450"/>
            <a:ext cx="8933204" cy="555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89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613AD1D0-88D8-46BD-A7E6-4112F29458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677965"/>
            <a:ext cx="10983041" cy="5522810"/>
          </a:xfrm>
        </p:spPr>
      </p:pic>
    </p:spTree>
    <p:extLst>
      <p:ext uri="{BB962C8B-B14F-4D97-AF65-F5344CB8AC3E}">
        <p14:creationId xmlns:p14="http://schemas.microsoft.com/office/powerpoint/2010/main" val="420028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03E92C4-22CF-4243-9A80-760D4EC7E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63703"/>
            <a:ext cx="10515600" cy="5430556"/>
          </a:xfrm>
        </p:spPr>
      </p:pic>
    </p:spTree>
    <p:extLst>
      <p:ext uri="{BB962C8B-B14F-4D97-AF65-F5344CB8AC3E}">
        <p14:creationId xmlns:p14="http://schemas.microsoft.com/office/powerpoint/2010/main" val="1787627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CCB75BAD-9F6F-43F3-96A4-33ABCFCA1D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770" y="1624002"/>
            <a:ext cx="6119829" cy="3771067"/>
          </a:xfrm>
        </p:spPr>
      </p:pic>
    </p:spTree>
    <p:extLst>
      <p:ext uri="{BB962C8B-B14F-4D97-AF65-F5344CB8AC3E}">
        <p14:creationId xmlns:p14="http://schemas.microsoft.com/office/powerpoint/2010/main" val="2158874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70B70E-97A2-4225-8051-732D6C732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接下來要做的事情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DAC7A9-2C2D-48E8-B46D-9ABBF4D4E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尋找</a:t>
            </a:r>
            <a:r>
              <a:rPr lang="en-US" altLang="zh-TW" dirty="0"/>
              <a:t>ECSM</a:t>
            </a:r>
            <a:r>
              <a:rPr lang="zh-TW" altLang="en-US" dirty="0"/>
              <a:t>相關文獻做參考</a:t>
            </a:r>
            <a:endParaRPr lang="en-US" altLang="zh-TW" dirty="0"/>
          </a:p>
          <a:p>
            <a:r>
              <a:rPr lang="zh-TW" altLang="en-US" dirty="0"/>
              <a:t>試著先用</a:t>
            </a:r>
            <a:r>
              <a:rPr lang="en-US" altLang="zh-TW" dirty="0" err="1"/>
              <a:t>Matlab</a:t>
            </a:r>
            <a:r>
              <a:rPr lang="zh-TW" altLang="en-US" dirty="0"/>
              <a:t>模擬</a:t>
            </a:r>
            <a:r>
              <a:rPr lang="en-US" altLang="zh-TW" dirty="0"/>
              <a:t>ECSM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6004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4CC743F7-BBE9-4B09-8E6A-D117BD481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 dirty="0"/>
              <a:t>Block Diagram</a:t>
            </a:r>
            <a:endParaRPr lang="zh-TW" altLang="en-US" dirty="0"/>
          </a:p>
        </p:txBody>
      </p:sp>
      <p:pic>
        <p:nvPicPr>
          <p:cNvPr id="45" name="內容版面配置區 44">
            <a:extLst>
              <a:ext uri="{FF2B5EF4-FFF2-40B4-BE49-F238E27FC236}">
                <a16:creationId xmlns:a16="http://schemas.microsoft.com/office/drawing/2014/main" id="{EBFECF1B-DD5F-43FE-9F19-D7335C1D1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0111" y="2676888"/>
            <a:ext cx="1609950" cy="147658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F42E7B1-236E-44BA-B726-06385BC716A7}"/>
              </a:ext>
            </a:extLst>
          </p:cNvPr>
          <p:cNvSpPr/>
          <p:nvPr/>
        </p:nvSpPr>
        <p:spPr>
          <a:xfrm>
            <a:off x="3930940" y="1496214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ESP32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855B973-14AD-4086-9971-925A9C0829B5}"/>
              </a:ext>
            </a:extLst>
          </p:cNvPr>
          <p:cNvSpPr/>
          <p:nvPr/>
        </p:nvSpPr>
        <p:spPr>
          <a:xfrm>
            <a:off x="3888297" y="4881863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LabView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3C8F5A0-A2B6-4D72-B44C-8B7997801215}"/>
              </a:ext>
            </a:extLst>
          </p:cNvPr>
          <p:cNvSpPr/>
          <p:nvPr/>
        </p:nvSpPr>
        <p:spPr>
          <a:xfrm>
            <a:off x="1783359" y="3015307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Tx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D6D5E8E-97E1-4E5B-BAD1-B61EFD66C816}"/>
              </a:ext>
            </a:extLst>
          </p:cNvPr>
          <p:cNvSpPr/>
          <p:nvPr/>
        </p:nvSpPr>
        <p:spPr>
          <a:xfrm>
            <a:off x="8386895" y="2997844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Rx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69358209-865A-440F-98B0-DDD449D64F50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224867" y="3403995"/>
            <a:ext cx="2305244" cy="11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CC02534C-A7FC-4A83-A356-4D931E223FCF}"/>
              </a:ext>
            </a:extLst>
          </p:cNvPr>
          <p:cNvCxnSpPr>
            <a:cxnSpLocks/>
          </p:cNvCxnSpPr>
          <p:nvPr/>
        </p:nvCxnSpPr>
        <p:spPr>
          <a:xfrm>
            <a:off x="7176813" y="3415179"/>
            <a:ext cx="1089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接點: 肘形 25">
            <a:extLst>
              <a:ext uri="{FF2B5EF4-FFF2-40B4-BE49-F238E27FC236}">
                <a16:creationId xmlns:a16="http://schemas.microsoft.com/office/drawing/2014/main" id="{F1F2489E-1454-478A-AEEA-7F39881CE337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13759" y="3860258"/>
            <a:ext cx="3798117" cy="1438954"/>
          </a:xfrm>
          <a:prstGeom prst="bentConnector3">
            <a:avLst>
              <a:gd name="adj1" fmla="val 8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矩形 43">
            <a:extLst>
              <a:ext uri="{FF2B5EF4-FFF2-40B4-BE49-F238E27FC236}">
                <a16:creationId xmlns:a16="http://schemas.microsoft.com/office/drawing/2014/main" id="{DA53F704-EA22-4B18-B2EC-6509810E29CF}"/>
              </a:ext>
            </a:extLst>
          </p:cNvPr>
          <p:cNvSpPr/>
          <p:nvPr/>
        </p:nvSpPr>
        <p:spPr>
          <a:xfrm>
            <a:off x="5710106" y="1496214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RIS Controller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48" name="直線單箭頭接點 47">
            <a:extLst>
              <a:ext uri="{FF2B5EF4-FFF2-40B4-BE49-F238E27FC236}">
                <a16:creationId xmlns:a16="http://schemas.microsoft.com/office/drawing/2014/main" id="{20D42C16-D44A-4927-A22D-189CEA14C800}"/>
              </a:ext>
            </a:extLst>
          </p:cNvPr>
          <p:cNvCxnSpPr>
            <a:cxnSpLocks/>
          </p:cNvCxnSpPr>
          <p:nvPr/>
        </p:nvCxnSpPr>
        <p:spPr>
          <a:xfrm>
            <a:off x="5335398" y="1873718"/>
            <a:ext cx="310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直線單箭頭接點 52">
            <a:extLst>
              <a:ext uri="{FF2B5EF4-FFF2-40B4-BE49-F238E27FC236}">
                <a16:creationId xmlns:a16="http://schemas.microsoft.com/office/drawing/2014/main" id="{28EADA0B-9CB9-4AB1-A9B3-7B7A8D53CD3C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6335086" y="2333716"/>
            <a:ext cx="0" cy="343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2E88DDDB-01D6-4629-9171-0CF1ED766B6B}"/>
              </a:ext>
            </a:extLst>
          </p:cNvPr>
          <p:cNvSpPr txBox="1"/>
          <p:nvPr/>
        </p:nvSpPr>
        <p:spPr>
          <a:xfrm>
            <a:off x="9636855" y="3272637"/>
            <a:ext cx="214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接收到</a:t>
            </a:r>
            <a:r>
              <a:rPr lang="en-US" altLang="zh-TW" dirty="0"/>
              <a:t>T</a:t>
            </a:r>
            <a:r>
              <a:rPr lang="zh-TW" altLang="en-US" dirty="0"/>
              <a:t>組接收功率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2EB58D7-0589-43D4-A690-0863720501AE}"/>
              </a:ext>
            </a:extLst>
          </p:cNvPr>
          <p:cNvSpPr txBox="1"/>
          <p:nvPr/>
        </p:nvSpPr>
        <p:spPr>
          <a:xfrm>
            <a:off x="5335397" y="5477344"/>
            <a:ext cx="5157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1,</a:t>
            </a:r>
            <a:r>
              <a:rPr lang="zh-TW" altLang="en-US" dirty="0"/>
              <a:t>先提供</a:t>
            </a:r>
            <a:r>
              <a:rPr lang="en-US" altLang="zh-TW" dirty="0"/>
              <a:t>T</a:t>
            </a:r>
            <a:r>
              <a:rPr lang="zh-TW" altLang="en-US" dirty="0"/>
              <a:t>組隨機樣本給</a:t>
            </a:r>
            <a:r>
              <a:rPr lang="en-US" altLang="zh-TW" dirty="0"/>
              <a:t>ESP32</a:t>
            </a:r>
            <a:r>
              <a:rPr lang="zh-TW" altLang="en-US" dirty="0"/>
              <a:t>控制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2,</a:t>
            </a:r>
            <a:r>
              <a:rPr lang="zh-TW" altLang="en-US" dirty="0"/>
              <a:t>根據</a:t>
            </a:r>
            <a:r>
              <a:rPr lang="en-US" altLang="zh-TW" dirty="0"/>
              <a:t>Rx</a:t>
            </a:r>
            <a:r>
              <a:rPr lang="zh-TW" altLang="en-US" dirty="0"/>
              <a:t>的接收功率以及隨機樣本來做演算法，並回傳最佳相位組合。</a:t>
            </a:r>
          </a:p>
        </p:txBody>
      </p:sp>
      <p:cxnSp>
        <p:nvCxnSpPr>
          <p:cNvPr id="5" name="接點: 肘形 4">
            <a:extLst>
              <a:ext uri="{FF2B5EF4-FFF2-40B4-BE49-F238E27FC236}">
                <a16:creationId xmlns:a16="http://schemas.microsoft.com/office/drawing/2014/main" id="{7DA613CC-E1AF-4378-B284-7839CDD72F6C}"/>
              </a:ext>
            </a:extLst>
          </p:cNvPr>
          <p:cNvCxnSpPr>
            <a:cxnSpLocks/>
          </p:cNvCxnSpPr>
          <p:nvPr/>
        </p:nvCxnSpPr>
        <p:spPr>
          <a:xfrm rot="16200000" flipV="1">
            <a:off x="2357652" y="3944749"/>
            <a:ext cx="1377837" cy="1289172"/>
          </a:xfrm>
          <a:prstGeom prst="bentConnector3">
            <a:avLst>
              <a:gd name="adj1" fmla="val -53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7858946-D47B-4D81-800B-DA1F1213DABD}"/>
              </a:ext>
            </a:extLst>
          </p:cNvPr>
          <p:cNvSpPr txBox="1"/>
          <p:nvPr/>
        </p:nvSpPr>
        <p:spPr>
          <a:xfrm>
            <a:off x="2408339" y="4929881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4.7GHz</a:t>
            </a:r>
            <a:endParaRPr lang="zh-TW" altLang="en-US" dirty="0"/>
          </a:p>
        </p:txBody>
      </p:sp>
      <p:cxnSp>
        <p:nvCxnSpPr>
          <p:cNvPr id="7" name="接點: 肘形 6">
            <a:extLst>
              <a:ext uri="{FF2B5EF4-FFF2-40B4-BE49-F238E27FC236}">
                <a16:creationId xmlns:a16="http://schemas.microsoft.com/office/drawing/2014/main" id="{C7BDE835-FE23-47A6-B5BE-833C1BAFF10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301661" y="3536502"/>
            <a:ext cx="2405571" cy="127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430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9999B86-A0F1-42AF-A13D-74CF7A262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37" y="681037"/>
            <a:ext cx="5298752" cy="534139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29D22C6-E4CA-46EA-B669-5BFFF0E89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494" y="681037"/>
            <a:ext cx="5934635" cy="534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01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BA23E8A8-6B61-4DD1-9920-BDBDC3371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25" y="1676793"/>
            <a:ext cx="11546541" cy="80750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D6365F8-544F-4576-B676-3FDDB9420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4114" y="3689226"/>
            <a:ext cx="3495244" cy="87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87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>
            <a:extLst>
              <a:ext uri="{FF2B5EF4-FFF2-40B4-BE49-F238E27FC236}">
                <a16:creationId xmlns:a16="http://schemas.microsoft.com/office/drawing/2014/main" id="{000A4CD1-5F75-4645-820F-3A178A0B9573}"/>
              </a:ext>
            </a:extLst>
          </p:cNvPr>
          <p:cNvSpPr/>
          <p:nvPr/>
        </p:nvSpPr>
        <p:spPr>
          <a:xfrm>
            <a:off x="5571481" y="704310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ESP32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C42570CA-D73F-4D4A-B497-DF69A01ED48F}"/>
              </a:ext>
            </a:extLst>
          </p:cNvPr>
          <p:cNvCxnSpPr>
            <a:cxnSpLocks/>
          </p:cNvCxnSpPr>
          <p:nvPr/>
        </p:nvCxnSpPr>
        <p:spPr>
          <a:xfrm>
            <a:off x="4769634" y="1081814"/>
            <a:ext cx="70607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矩形 44">
            <a:extLst>
              <a:ext uri="{FF2B5EF4-FFF2-40B4-BE49-F238E27FC236}">
                <a16:creationId xmlns:a16="http://schemas.microsoft.com/office/drawing/2014/main" id="{4A3CEE58-9EB3-4919-AF20-29449111C7C9}"/>
              </a:ext>
            </a:extLst>
          </p:cNvPr>
          <p:cNvSpPr/>
          <p:nvPr/>
        </p:nvSpPr>
        <p:spPr>
          <a:xfrm>
            <a:off x="7676338" y="704310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RIS Controller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18EB5236-67D1-41E7-AF7F-2CB525B73078}"/>
              </a:ext>
            </a:extLst>
          </p:cNvPr>
          <p:cNvCxnSpPr>
            <a:cxnSpLocks/>
          </p:cNvCxnSpPr>
          <p:nvPr/>
        </p:nvCxnSpPr>
        <p:spPr>
          <a:xfrm>
            <a:off x="6975939" y="1081814"/>
            <a:ext cx="5633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矩形 55">
            <a:extLst>
              <a:ext uri="{FF2B5EF4-FFF2-40B4-BE49-F238E27FC236}">
                <a16:creationId xmlns:a16="http://schemas.microsoft.com/office/drawing/2014/main" id="{F72E0A8B-5477-416D-B83B-49AE822D58A8}"/>
              </a:ext>
            </a:extLst>
          </p:cNvPr>
          <p:cNvSpPr/>
          <p:nvPr/>
        </p:nvSpPr>
        <p:spPr>
          <a:xfrm>
            <a:off x="1028555" y="3051495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Tx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57" name="內容版面配置區 44">
            <a:extLst>
              <a:ext uri="{FF2B5EF4-FFF2-40B4-BE49-F238E27FC236}">
                <a16:creationId xmlns:a16="http://schemas.microsoft.com/office/drawing/2014/main" id="{8FAFAACB-7A1E-4EDE-A31C-8FB0A2A3C6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96343" y="2614135"/>
            <a:ext cx="1609950" cy="1476581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8EBA5CBC-DADA-4C2F-84C0-4FEA1FC2050A}"/>
              </a:ext>
            </a:extLst>
          </p:cNvPr>
          <p:cNvSpPr/>
          <p:nvPr/>
        </p:nvSpPr>
        <p:spPr>
          <a:xfrm>
            <a:off x="10712456" y="3051495"/>
            <a:ext cx="1249960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Rx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60" name="直線單箭頭接點 59">
            <a:extLst>
              <a:ext uri="{FF2B5EF4-FFF2-40B4-BE49-F238E27FC236}">
                <a16:creationId xmlns:a16="http://schemas.microsoft.com/office/drawing/2014/main" id="{920FA8AF-E862-496E-B928-E9D5CF95114C}"/>
              </a:ext>
            </a:extLst>
          </p:cNvPr>
          <p:cNvCxnSpPr>
            <a:cxnSpLocks/>
          </p:cNvCxnSpPr>
          <p:nvPr/>
        </p:nvCxnSpPr>
        <p:spPr>
          <a:xfrm>
            <a:off x="1636059" y="2169442"/>
            <a:ext cx="0" cy="805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線單箭頭接點 63">
            <a:extLst>
              <a:ext uri="{FF2B5EF4-FFF2-40B4-BE49-F238E27FC236}">
                <a16:creationId xmlns:a16="http://schemas.microsoft.com/office/drawing/2014/main" id="{944E038B-2803-4D38-88CE-04DC675AE6BE}"/>
              </a:ext>
            </a:extLst>
          </p:cNvPr>
          <p:cNvCxnSpPr>
            <a:cxnSpLocks/>
          </p:cNvCxnSpPr>
          <p:nvPr/>
        </p:nvCxnSpPr>
        <p:spPr>
          <a:xfrm>
            <a:off x="2501563" y="3514165"/>
            <a:ext cx="48943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直線單箭頭接點 66">
            <a:extLst>
              <a:ext uri="{FF2B5EF4-FFF2-40B4-BE49-F238E27FC236}">
                <a16:creationId xmlns:a16="http://schemas.microsoft.com/office/drawing/2014/main" id="{0F0DA96E-6762-4FA6-92FC-FA9173423413}"/>
              </a:ext>
            </a:extLst>
          </p:cNvPr>
          <p:cNvCxnSpPr>
            <a:cxnSpLocks/>
          </p:cNvCxnSpPr>
          <p:nvPr/>
        </p:nvCxnSpPr>
        <p:spPr>
          <a:xfrm>
            <a:off x="9269506" y="3514165"/>
            <a:ext cx="13088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接點: 肘形 68">
            <a:extLst>
              <a:ext uri="{FF2B5EF4-FFF2-40B4-BE49-F238E27FC236}">
                <a16:creationId xmlns:a16="http://schemas.microsoft.com/office/drawing/2014/main" id="{852D1776-9771-477B-B42D-19C7EB335BF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48722" y="3958858"/>
            <a:ext cx="6439784" cy="1987658"/>
          </a:xfrm>
          <a:prstGeom prst="bentConnector3">
            <a:avLst>
              <a:gd name="adj1" fmla="val 16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矩形 71">
            <a:extLst>
              <a:ext uri="{FF2B5EF4-FFF2-40B4-BE49-F238E27FC236}">
                <a16:creationId xmlns:a16="http://schemas.microsoft.com/office/drawing/2014/main" id="{C4CB8417-96BB-4644-B56F-76CAA3FE2CC2}"/>
              </a:ext>
            </a:extLst>
          </p:cNvPr>
          <p:cNvSpPr/>
          <p:nvPr/>
        </p:nvSpPr>
        <p:spPr>
          <a:xfrm>
            <a:off x="3266769" y="5413695"/>
            <a:ext cx="1446774" cy="7550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LabView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73" name="接點: 肘形 72">
            <a:extLst>
              <a:ext uri="{FF2B5EF4-FFF2-40B4-BE49-F238E27FC236}">
                <a16:creationId xmlns:a16="http://schemas.microsoft.com/office/drawing/2014/main" id="{7516D1E0-10A2-41C1-AC3D-10D8E0103162}"/>
              </a:ext>
            </a:extLst>
          </p:cNvPr>
          <p:cNvCxnSpPr>
            <a:cxnSpLocks/>
          </p:cNvCxnSpPr>
          <p:nvPr/>
        </p:nvCxnSpPr>
        <p:spPr>
          <a:xfrm rot="16200000" flipV="1">
            <a:off x="1292872" y="4289998"/>
            <a:ext cx="2027953" cy="1285083"/>
          </a:xfrm>
          <a:prstGeom prst="bentConnector3">
            <a:avLst>
              <a:gd name="adj1" fmla="val 4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383D7F24-10D7-4A88-ABDA-4D413776672F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8298356" y="1625504"/>
            <a:ext cx="2962" cy="988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直線單箭頭接點 84">
            <a:extLst>
              <a:ext uri="{FF2B5EF4-FFF2-40B4-BE49-F238E27FC236}">
                <a16:creationId xmlns:a16="http://schemas.microsoft.com/office/drawing/2014/main" id="{15A76B7D-E521-41BE-BE22-26C4AD43A935}"/>
              </a:ext>
            </a:extLst>
          </p:cNvPr>
          <p:cNvCxnSpPr>
            <a:cxnSpLocks/>
          </p:cNvCxnSpPr>
          <p:nvPr/>
        </p:nvCxnSpPr>
        <p:spPr>
          <a:xfrm flipV="1">
            <a:off x="3971365" y="1625504"/>
            <a:ext cx="0" cy="3565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50E7509E-C4C1-442A-9B95-FCD298F92913}"/>
              </a:ext>
            </a:extLst>
          </p:cNvPr>
          <p:cNvSpPr txBox="1"/>
          <p:nvPr/>
        </p:nvSpPr>
        <p:spPr>
          <a:xfrm>
            <a:off x="1780088" y="5492018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4.7GHz</a:t>
            </a:r>
            <a:endParaRPr lang="zh-TW" altLang="en-US" dirty="0"/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90E142F6-F959-424D-9048-937D35E62B05}"/>
              </a:ext>
            </a:extLst>
          </p:cNvPr>
          <p:cNvSpPr txBox="1"/>
          <p:nvPr/>
        </p:nvSpPr>
        <p:spPr>
          <a:xfrm>
            <a:off x="10585012" y="2692037"/>
            <a:ext cx="16069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接收</a:t>
            </a:r>
            <a:r>
              <a:rPr lang="en-US" altLang="zh-TW" dirty="0"/>
              <a:t>waveform</a:t>
            </a:r>
            <a:endParaRPr lang="zh-TW" altLang="en-US" dirty="0"/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AC726FA1-E8F9-43C8-ADD8-1C26A354F6C2}"/>
              </a:ext>
            </a:extLst>
          </p:cNvPr>
          <p:cNvSpPr txBox="1"/>
          <p:nvPr/>
        </p:nvSpPr>
        <p:spPr>
          <a:xfrm>
            <a:off x="2316286" y="6197674"/>
            <a:ext cx="3880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根據</a:t>
            </a:r>
            <a:r>
              <a:rPr lang="en-US" altLang="zh-TW" dirty="0"/>
              <a:t>Rx</a:t>
            </a:r>
            <a:r>
              <a:rPr lang="zh-TW" altLang="en-US" dirty="0"/>
              <a:t>所得</a:t>
            </a:r>
            <a:r>
              <a:rPr lang="en-US" altLang="zh-TW" dirty="0"/>
              <a:t>waveform</a:t>
            </a:r>
            <a:r>
              <a:rPr lang="zh-TW" altLang="en-US" dirty="0"/>
              <a:t>計算接收功率，並用所得功率來做</a:t>
            </a:r>
            <a:r>
              <a:rPr lang="en-US" altLang="zh-TW" dirty="0"/>
              <a:t>CSM</a:t>
            </a:r>
            <a:r>
              <a:rPr lang="zh-TW" altLang="en-US" dirty="0"/>
              <a:t>演算法並回傳</a:t>
            </a:r>
          </a:p>
        </p:txBody>
      </p:sp>
    </p:spTree>
    <p:extLst>
      <p:ext uri="{BB962C8B-B14F-4D97-AF65-F5344CB8AC3E}">
        <p14:creationId xmlns:p14="http://schemas.microsoft.com/office/powerpoint/2010/main" val="788923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6490</TotalTime>
  <Words>172</Words>
  <Application>Microsoft Office PowerPoint</Application>
  <PresentationFormat>寬螢幕</PresentationFormat>
  <Paragraphs>38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佈景主題</vt:lpstr>
      <vt:lpstr>08/27</vt:lpstr>
      <vt:lpstr>PowerPoint 簡報</vt:lpstr>
      <vt:lpstr>PowerPoint 簡報</vt:lpstr>
      <vt:lpstr>PowerPoint 簡報</vt:lpstr>
      <vt:lpstr>接下來要做的事情</vt:lpstr>
      <vt:lpstr>Block Diagram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RIS 與天線位置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WU YU SHENG</dc:creator>
  <cp:lastModifiedBy>516</cp:lastModifiedBy>
  <cp:revision>50</cp:revision>
  <dcterms:created xsi:type="dcterms:W3CDTF">2024-08-27T04:11:57Z</dcterms:created>
  <dcterms:modified xsi:type="dcterms:W3CDTF">2024-10-22T10:52:51Z</dcterms:modified>
</cp:coreProperties>
</file>